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7"/>
  </p:normalViewPr>
  <p:slideViewPr>
    <p:cSldViewPr snapToGrid="0" snapToObjects="1">
      <p:cViewPr>
        <p:scale>
          <a:sx n="114" d="100"/>
          <a:sy n="114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9/11/17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42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mbito15.lavori@gmail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07529" y="2306029"/>
            <a:ext cx="8273174" cy="1017035"/>
          </a:xfrm>
        </p:spPr>
        <p:txBody>
          <a:bodyPr>
            <a:noAutofit/>
          </a:bodyPr>
          <a:lstStyle/>
          <a:p>
            <a:r>
              <a:rPr lang="it-IT" sz="5400" dirty="0"/>
              <a:t>ambito15.lavori@gmail.com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04185" y="4775627"/>
            <a:ext cx="6976741" cy="457200"/>
          </a:xfrm>
        </p:spPr>
        <p:txBody>
          <a:bodyPr>
            <a:normAutofit fontScale="92500"/>
          </a:bodyPr>
          <a:lstStyle/>
          <a:p>
            <a:r>
              <a:rPr lang="it-IT" dirty="0">
                <a:latin typeface="+mj-lt"/>
              </a:rPr>
              <a:t>(a cura di </a:t>
            </a:r>
            <a:r>
              <a:rPr lang="it-IT">
                <a:latin typeface="+mj-lt"/>
              </a:rPr>
              <a:t>Giovanni </a:t>
            </a:r>
            <a:r>
              <a:rPr lang="it-IT" dirty="0" err="1">
                <a:latin typeface="+mj-lt"/>
              </a:rPr>
              <a:t>L</a:t>
            </a:r>
            <a:r>
              <a:rPr lang="it-IT">
                <a:latin typeface="+mj-lt"/>
              </a:rPr>
              <a:t>ariccia</a:t>
            </a:r>
            <a:r>
              <a:rPr lang="it-IT" dirty="0">
                <a:latin typeface="+mj-lt"/>
              </a:rPr>
              <a:t>, Pescasseroli, 11 luglio 2017)</a:t>
            </a:r>
          </a:p>
        </p:txBody>
      </p:sp>
      <p:sp>
        <p:nvSpPr>
          <p:cNvPr id="4" name="Sottotitolo 2"/>
          <p:cNvSpPr txBox="1">
            <a:spLocks/>
          </p:cNvSpPr>
          <p:nvPr>
            <p:extLst>
              <p:ext uri="{D42A27DB-BD31-4B8C-83A1-F6EECF244321}">
                <p14:modId xmlns:p14="http://schemas.microsoft.com/office/powerpoint/2010/main" val="567103835"/>
              </p:ext>
            </p:extLst>
          </p:nvPr>
        </p:nvSpPr>
        <p:spPr>
          <a:xfrm>
            <a:off x="1467221" y="3886200"/>
            <a:ext cx="9393886" cy="4159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600" dirty="0">
                <a:latin typeface="+mj-lt"/>
              </a:rPr>
              <a:t>(uno spazio di Google Drive condiviso per caricare i vostri lavori: maneggiare con grande cura!)</a:t>
            </a:r>
          </a:p>
        </p:txBody>
      </p:sp>
    </p:spTree>
    <p:extLst>
      <p:ext uri="{BB962C8B-B14F-4D97-AF65-F5344CB8AC3E}">
        <p14:creationId xmlns:p14="http://schemas.microsoft.com/office/powerpoint/2010/main" val="174427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0580" y="1115122"/>
            <a:ext cx="9404723" cy="1228780"/>
          </a:xfrm>
        </p:spPr>
        <p:txBody>
          <a:bodyPr>
            <a:normAutofit/>
          </a:bodyPr>
          <a:lstStyle/>
          <a:p>
            <a:r>
              <a:rPr lang="it-IT" dirty="0"/>
              <a:t>Google Drive per caricare i vostri lavori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42953090"/>
              </p:ext>
            </p:extLst>
          </p:nvPr>
        </p:nvSpPr>
        <p:spPr>
          <a:xfrm>
            <a:off x="1003931" y="2553629"/>
            <a:ext cx="9868507" cy="2865864"/>
          </a:xfrm>
        </p:spPr>
        <p:txBody>
          <a:bodyPr vert="horz" lIns="91440" tIns="45720" rIns="91440" bIns="45720" rtlCol="0" anchor="t">
            <a:normAutofit fontScale="40000" lnSpcReduction="20000"/>
          </a:bodyPr>
          <a:lstStyle/>
          <a:p>
            <a:r>
              <a:rPr lang="it-IT" sz="4400" dirty="0" err="1">
                <a:latin typeface="+mj-lt"/>
              </a:rPr>
              <a:t>Wikispaces</a:t>
            </a:r>
            <a:r>
              <a:rPr lang="it-IT" sz="4400" dirty="0">
                <a:latin typeface="+mj-lt"/>
              </a:rPr>
              <a:t> è stato sinora molto utile per raccogliere le credenziali di tutti i partecipanti ai corsi di formazione di ambito 15</a:t>
            </a:r>
          </a:p>
          <a:p>
            <a:r>
              <a:rPr lang="it-IT" sz="4400" dirty="0">
                <a:latin typeface="+mj-lt"/>
              </a:rPr>
              <a:t>È stato inoltre importante per scaricare i materiali forniti dai docenti proteggendoli da qualunque possibile alterazioni involontarie</a:t>
            </a:r>
          </a:p>
          <a:p>
            <a:r>
              <a:rPr lang="it-IT" sz="4400" dirty="0">
                <a:latin typeface="+mj-lt"/>
              </a:rPr>
              <a:t>Per caricare i vostri lavori abbiamo deciso di utilizzare Google drive nella maniera più semplice possibile</a:t>
            </a:r>
          </a:p>
          <a:p>
            <a:endParaRPr lang="it-IT" sz="3300" dirty="0">
              <a:latin typeface="+mj-lt"/>
            </a:endParaRPr>
          </a:p>
          <a:p>
            <a:r>
              <a:rPr lang="mr-IN" sz="7000" dirty="0"/>
              <a:t>…</a:t>
            </a:r>
            <a:r>
              <a:rPr lang="it-IT" sz="7000" dirty="0"/>
              <a:t> noi ce la stiamo mettendo proprio tutta!</a:t>
            </a:r>
          </a:p>
          <a:p>
            <a:r>
              <a:rPr lang="mr-IN" sz="7000" dirty="0"/>
              <a:t>…</a:t>
            </a:r>
            <a:r>
              <a:rPr lang="it-IT" sz="7000" dirty="0"/>
              <a:t>adesso contiamo sulla vostra collaborazione</a:t>
            </a:r>
          </a:p>
        </p:txBody>
      </p:sp>
    </p:spTree>
    <p:extLst>
      <p:ext uri="{BB962C8B-B14F-4D97-AF65-F5344CB8AC3E}">
        <p14:creationId xmlns:p14="http://schemas.microsoft.com/office/powerpoint/2010/main" val="72684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Una “entità fittizia”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28493" y="2612688"/>
            <a:ext cx="9800062" cy="487351"/>
          </a:xfrm>
        </p:spPr>
        <p:txBody>
          <a:bodyPr>
            <a:normAutofit fontScale="77500" lnSpcReduction="20000"/>
          </a:bodyPr>
          <a:lstStyle/>
          <a:p>
            <a:r>
              <a:rPr lang="it-IT"/>
              <a:t>Abbiamo creato una “entità artificiale” </a:t>
            </a:r>
            <a:r>
              <a:rPr lang="it-IT" dirty="0"/>
              <a:t>dotata del seguente indirizzo di email: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518424" y="3237209"/>
            <a:ext cx="91551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/>
              <a:t>Email= </a:t>
            </a:r>
            <a:r>
              <a:rPr lang="it-IT" sz="4800" dirty="0">
                <a:hlinkClick r:id="rId2"/>
              </a:rPr>
              <a:t>ambito15.lavori@gmail.com</a:t>
            </a:r>
            <a:endParaRPr lang="it-IT" sz="4800" dirty="0"/>
          </a:p>
          <a:p>
            <a:r>
              <a:rPr lang="it-IT" sz="4800" dirty="0"/>
              <a:t>Password = </a:t>
            </a:r>
            <a:r>
              <a:rPr lang="it-IT" sz="4800" dirty="0" err="1" smtClean="0"/>
              <a:t>provaciancora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760397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Google ci offre uno spazio!</a:t>
            </a:r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1090192" y="3569654"/>
            <a:ext cx="10011616" cy="2287264"/>
          </a:xfrm>
        </p:spPr>
        <p:txBody>
          <a:bodyPr>
            <a:normAutofit/>
          </a:bodyPr>
          <a:lstStyle/>
          <a:p>
            <a:r>
              <a:rPr lang="it-IT" sz="3300" dirty="0"/>
              <a:t>Google associa ad ogni indirizzo di email uno spazio virtuale chiamato Google Drive</a:t>
            </a:r>
          </a:p>
          <a:p>
            <a:r>
              <a:rPr lang="mr-IN" sz="3600" dirty="0"/>
              <a:t>…</a:t>
            </a:r>
            <a:r>
              <a:rPr lang="it-IT" sz="3600" dirty="0"/>
              <a:t>dunque anche la nostra entità fittizia ha uno spazio virtuale a disposizione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064835" y="2010523"/>
            <a:ext cx="7870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/>
              <a:t>ambito15.lavori@gmail.com</a:t>
            </a:r>
          </a:p>
        </p:txBody>
      </p:sp>
    </p:spTree>
    <p:extLst>
      <p:ext uri="{BB962C8B-B14F-4D97-AF65-F5344CB8AC3E}">
        <p14:creationId xmlns:p14="http://schemas.microsoft.com/office/powerpoint/2010/main" val="1324944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Chiamiamolo pure ”</a:t>
            </a:r>
            <a:r>
              <a:rPr lang="it-IT" dirty="0" err="1"/>
              <a:t>cloud</a:t>
            </a:r>
            <a:r>
              <a:rPr lang="it-IT" dirty="0"/>
              <a:t>” o “nuvola”</a:t>
            </a:r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1090192" y="3569654"/>
            <a:ext cx="10011616" cy="2287264"/>
          </a:xfrm>
        </p:spPr>
        <p:txBody>
          <a:bodyPr>
            <a:normAutofit/>
          </a:bodyPr>
          <a:lstStyle/>
          <a:p>
            <a:r>
              <a:rPr lang="it-IT" sz="3600" dirty="0"/>
              <a:t>possiede uno spazio che viene definito ”</a:t>
            </a:r>
            <a:r>
              <a:rPr lang="it-IT" sz="3600" dirty="0" err="1"/>
              <a:t>cloud</a:t>
            </a:r>
            <a:r>
              <a:rPr lang="it-IT" sz="3600" dirty="0"/>
              <a:t>” oppure, se volete, “nuvola”</a:t>
            </a:r>
          </a:p>
          <a:p>
            <a:r>
              <a:rPr lang="it-IT" sz="3600" dirty="0"/>
              <a:t>Siccome vi stiamo dando le chiavi di questo spazio, voi ci potete entrare quando e come volete!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160549" y="2133187"/>
            <a:ext cx="7870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/>
              <a:t>ambito15.lavori@gmail.com</a:t>
            </a:r>
          </a:p>
        </p:txBody>
      </p:sp>
    </p:spTree>
    <p:extLst>
      <p:ext uri="{BB962C8B-B14F-4D97-AF65-F5344CB8AC3E}">
        <p14:creationId xmlns:p14="http://schemas.microsoft.com/office/powerpoint/2010/main" val="1791181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 cosa ci trovate in questa nuvola?</a:t>
            </a:r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922924" y="1478815"/>
            <a:ext cx="10011616" cy="561858"/>
          </a:xfrm>
        </p:spPr>
        <p:txBody>
          <a:bodyPr>
            <a:normAutofit/>
          </a:bodyPr>
          <a:lstStyle/>
          <a:p>
            <a:r>
              <a:rPr lang="it-IT" dirty="0">
                <a:latin typeface="+mj-lt"/>
              </a:rPr>
              <a:t>Tante cartelle, come siete abituati a vedere nel vostro computer!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966" y="2040673"/>
            <a:ext cx="6300440" cy="439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94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2924" y="345748"/>
            <a:ext cx="10515600" cy="1177732"/>
          </a:xfrm>
        </p:spPr>
        <p:txBody>
          <a:bodyPr/>
          <a:lstStyle/>
          <a:p>
            <a:r>
              <a:rPr lang="it-IT" dirty="0"/>
              <a:t>Cercate dunque la vostra cartella?</a:t>
            </a:r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922924" y="1409759"/>
            <a:ext cx="6579989" cy="561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dirty="0">
                <a:latin typeface="+mj-lt"/>
              </a:rPr>
              <a:t>Prima di tutto la cartella del vostro corso</a:t>
            </a:r>
            <a:r>
              <a:rPr lang="mr-IN" dirty="0">
                <a:latin typeface="+mj-lt"/>
              </a:rPr>
              <a:t>…</a:t>
            </a:r>
            <a:r>
              <a:rPr lang="it-IT" dirty="0">
                <a:latin typeface="+mj-lt"/>
              </a:rPr>
              <a:t>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924" y="2076475"/>
            <a:ext cx="6169252" cy="4305678"/>
          </a:xfrm>
          <a:prstGeom prst="rect">
            <a:avLst/>
          </a:prstGeom>
        </p:spPr>
      </p:pic>
      <p:sp>
        <p:nvSpPr>
          <p:cNvPr id="5" name="Segnaposto contenuto 2"/>
          <p:cNvSpPr txBox="1">
            <a:spLocks/>
          </p:cNvSpPr>
          <p:nvPr/>
        </p:nvSpPr>
        <p:spPr>
          <a:xfrm>
            <a:off x="7694343" y="1409758"/>
            <a:ext cx="3468028" cy="22812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latin typeface="+mj-lt"/>
              </a:rPr>
              <a:t>Cliccateci sopra per entrarci</a:t>
            </a:r>
            <a:r>
              <a:rPr lang="mr-IN" dirty="0">
                <a:latin typeface="+mj-lt"/>
              </a:rPr>
              <a:t>…</a:t>
            </a:r>
            <a:endParaRPr lang="it-IT" dirty="0">
              <a:latin typeface="+mj-lt"/>
            </a:endParaRPr>
          </a:p>
          <a:p>
            <a:r>
              <a:rPr lang="it-IT" dirty="0">
                <a:latin typeface="+mj-lt"/>
              </a:rPr>
              <a:t>Trovate quindi la vostra cartella</a:t>
            </a:r>
            <a:r>
              <a:rPr lang="mr-IN" dirty="0">
                <a:latin typeface="+mj-lt"/>
              </a:rPr>
              <a:t>…</a:t>
            </a:r>
            <a:endParaRPr lang="it-IT" dirty="0">
              <a:latin typeface="+mj-lt"/>
            </a:endParaRPr>
          </a:p>
          <a:p>
            <a:r>
              <a:rPr lang="it-IT" dirty="0">
                <a:latin typeface="+mj-lt"/>
              </a:rPr>
              <a:t>Oppure createla, con il formato seguente:</a:t>
            </a:r>
          </a:p>
          <a:p>
            <a:r>
              <a:rPr lang="it-IT" b="1" dirty="0" err="1">
                <a:latin typeface="+mj-lt"/>
              </a:rPr>
              <a:t>COGNOME.Nome</a:t>
            </a:r>
            <a:endParaRPr lang="it-IT" b="1" dirty="0">
              <a:latin typeface="+mj-lt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7694342" y="4166197"/>
            <a:ext cx="3468029" cy="18814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latin typeface="+mj-lt"/>
              </a:rPr>
              <a:t>Quindi caricateci i vostri </a:t>
            </a:r>
            <a:r>
              <a:rPr lang="it-IT" dirty="0" err="1">
                <a:latin typeface="+mj-lt"/>
              </a:rPr>
              <a:t>files</a:t>
            </a:r>
            <a:r>
              <a:rPr lang="mr-IN" dirty="0">
                <a:latin typeface="+mj-lt"/>
              </a:rPr>
              <a:t>…</a:t>
            </a:r>
            <a:endParaRPr lang="it-IT" dirty="0">
              <a:latin typeface="+mj-lt"/>
            </a:endParaRPr>
          </a:p>
          <a:p>
            <a:r>
              <a:rPr lang="it-IT" dirty="0">
                <a:latin typeface="+mj-lt"/>
              </a:rPr>
              <a:t>Uno per uno</a:t>
            </a:r>
            <a:r>
              <a:rPr lang="mr-IN" dirty="0">
                <a:latin typeface="+mj-lt"/>
              </a:rPr>
              <a:t>…</a:t>
            </a:r>
            <a:endParaRPr lang="it-IT" dirty="0">
              <a:latin typeface="+mj-lt"/>
            </a:endParaRPr>
          </a:p>
          <a:p>
            <a:r>
              <a:rPr lang="it-IT" dirty="0">
                <a:latin typeface="+mj-lt"/>
              </a:rPr>
              <a:t>Con i nomi appropriati</a:t>
            </a:r>
          </a:p>
        </p:txBody>
      </p:sp>
    </p:spTree>
    <p:extLst>
      <p:ext uri="{BB962C8B-B14F-4D97-AF65-F5344CB8AC3E}">
        <p14:creationId xmlns:p14="http://schemas.microsoft.com/office/powerpoint/2010/main" val="153319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269</Words>
  <Application>Microsoft Macintosh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Mangal</vt:lpstr>
      <vt:lpstr>Tema di Office</vt:lpstr>
      <vt:lpstr>ambito15.lavori@gmail.com</vt:lpstr>
      <vt:lpstr>Google Drive per caricare i vostri lavori</vt:lpstr>
      <vt:lpstr>Una “entità fittizia”</vt:lpstr>
      <vt:lpstr>Google ci offre uno spazio!</vt:lpstr>
      <vt:lpstr>Chiamiamolo pure ”cloud” o “nuvola”</vt:lpstr>
      <vt:lpstr>E cosa ci trovate in questa nuvola?</vt:lpstr>
      <vt:lpstr>Cercate dunque la vostra cartella?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piattaforma di ambito 15</dc:title>
  <dc:creator>GIOVANNI LARICCIA</dc:creator>
  <cp:lastModifiedBy>GIOVANNI LARICCIA</cp:lastModifiedBy>
  <cp:revision>10</cp:revision>
  <dcterms:created xsi:type="dcterms:W3CDTF">2017-07-10T17:12:21Z</dcterms:created>
  <dcterms:modified xsi:type="dcterms:W3CDTF">2017-09-11T10:13:16Z</dcterms:modified>
</cp:coreProperties>
</file>